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91" r:id="rId2"/>
    <p:sldMasterId id="2147483701" r:id="rId3"/>
  </p:sldMasterIdLst>
  <p:notesMasterIdLst>
    <p:notesMasterId r:id="rId14"/>
  </p:notesMasterIdLst>
  <p:handoutMasterIdLst>
    <p:handoutMasterId r:id="rId15"/>
  </p:handoutMasterIdLst>
  <p:sldIdLst>
    <p:sldId id="487" r:id="rId4"/>
    <p:sldId id="257" r:id="rId5"/>
    <p:sldId id="258" r:id="rId6"/>
    <p:sldId id="263" r:id="rId7"/>
    <p:sldId id="277" r:id="rId8"/>
    <p:sldId id="488" r:id="rId9"/>
    <p:sldId id="489" r:id="rId10"/>
    <p:sldId id="490" r:id="rId11"/>
    <p:sldId id="491" r:id="rId12"/>
    <p:sldId id="492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69"/>
    <a:srgbClr val="C9076B"/>
    <a:srgbClr val="DF6AA6"/>
    <a:srgbClr val="8280A5"/>
    <a:srgbClr val="BFBFBF"/>
    <a:srgbClr val="909090"/>
    <a:srgbClr val="B3C8A0"/>
    <a:srgbClr val="ACD242"/>
    <a:srgbClr val="39988E"/>
    <a:srgbClr val="005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48" autoAdjust="0"/>
    <p:restoredTop sz="96182" autoAdjust="0"/>
  </p:normalViewPr>
  <p:slideViewPr>
    <p:cSldViewPr snapToGrid="0">
      <p:cViewPr>
        <p:scale>
          <a:sx n="100" d="100"/>
          <a:sy n="100" d="100"/>
        </p:scale>
        <p:origin x="378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notesViewPr>
    <p:cSldViewPr snapToGrid="0" showGuides="1">
      <p:cViewPr varScale="1">
        <p:scale>
          <a:sx n="100" d="100"/>
          <a:sy n="100" d="100"/>
        </p:scale>
        <p:origin x="26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FA4CC9-2F32-4A09-A042-BFFB88A1720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48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05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9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tongji.edu.cn/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21" Type="http://schemas.openxmlformats.org/officeDocument/2006/relationships/hyperlink" Target="https://www.nudt.edu.cn/" TargetMode="External"/><Relationship Id="rId7" Type="http://schemas.openxmlformats.org/officeDocument/2006/relationships/hyperlink" Target="https://sss.bnu.edu.cn/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://tcct.amss.ac.cn/" TargetMode="External"/><Relationship Id="rId25" Type="http://schemas.openxmlformats.org/officeDocument/2006/relationships/image" Target="../media/image13.png"/><Relationship Id="rId2" Type="http://schemas.openxmlformats.org/officeDocument/2006/relationships/theme" Target="../theme/theme1.xml"/><Relationship Id="rId16" Type="http://schemas.openxmlformats.org/officeDocument/2006/relationships/image" Target="../media/image8.pn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bjtu.edu.cn/" TargetMode="External"/><Relationship Id="rId24" Type="http://schemas.openxmlformats.org/officeDocument/2006/relationships/hyperlink" Target="https://sass.usst.edu.cn/cssc2022/main.htm" TargetMode="External"/><Relationship Id="rId5" Type="http://schemas.openxmlformats.org/officeDocument/2006/relationships/hyperlink" Target="https://www.usst.edu.cn/" TargetMode="External"/><Relationship Id="rId15" Type="http://schemas.openxmlformats.org/officeDocument/2006/relationships/hyperlink" Target="http://www.sesc.org.cn/htm/index.htm" TargetMode="External"/><Relationship Id="rId23" Type="http://schemas.openxmlformats.org/officeDocument/2006/relationships/image" Target="../media/image12.png"/><Relationship Id="rId10" Type="http://schemas.openxmlformats.org/officeDocument/2006/relationships/image" Target="../media/image5.png"/><Relationship Id="rId19" Type="http://schemas.openxmlformats.org/officeDocument/2006/relationships/hyperlink" Target="https://www.ecnu.edu.cn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iss.amss.cas.cn/" TargetMode="External"/><Relationship Id="rId14" Type="http://schemas.openxmlformats.org/officeDocument/2006/relationships/image" Target="../media/image7.jpeg"/><Relationship Id="rId22" Type="http://schemas.openxmlformats.org/officeDocument/2006/relationships/image" Target="../media/image1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tongji.edu.cn/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21" Type="http://schemas.openxmlformats.org/officeDocument/2006/relationships/hyperlink" Target="https://www.nudt.edu.cn/" TargetMode="External"/><Relationship Id="rId7" Type="http://schemas.openxmlformats.org/officeDocument/2006/relationships/hyperlink" Target="https://sss.bnu.edu.cn/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://tcct.amss.ac.cn/" TargetMode="External"/><Relationship Id="rId25" Type="http://schemas.openxmlformats.org/officeDocument/2006/relationships/image" Target="../media/image13.png"/><Relationship Id="rId2" Type="http://schemas.openxmlformats.org/officeDocument/2006/relationships/theme" Target="../theme/theme2.xml"/><Relationship Id="rId16" Type="http://schemas.openxmlformats.org/officeDocument/2006/relationships/image" Target="../media/image8.pn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bjtu.edu.cn/" TargetMode="External"/><Relationship Id="rId24" Type="http://schemas.openxmlformats.org/officeDocument/2006/relationships/hyperlink" Target="https://sass.usst.edu.cn/cssc2022/main.htm" TargetMode="External"/><Relationship Id="rId5" Type="http://schemas.openxmlformats.org/officeDocument/2006/relationships/hyperlink" Target="https://www.usst.edu.cn/" TargetMode="External"/><Relationship Id="rId15" Type="http://schemas.openxmlformats.org/officeDocument/2006/relationships/hyperlink" Target="http://www.sesc.org.cn/htm/index.htm" TargetMode="External"/><Relationship Id="rId23" Type="http://schemas.openxmlformats.org/officeDocument/2006/relationships/image" Target="../media/image12.png"/><Relationship Id="rId10" Type="http://schemas.openxmlformats.org/officeDocument/2006/relationships/image" Target="../media/image5.png"/><Relationship Id="rId19" Type="http://schemas.openxmlformats.org/officeDocument/2006/relationships/hyperlink" Target="https://www.ecnu.edu.cn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iss.amss.cas.cn/" TargetMode="External"/><Relationship Id="rId14" Type="http://schemas.openxmlformats.org/officeDocument/2006/relationships/image" Target="../media/image7.jpeg"/><Relationship Id="rId22" Type="http://schemas.openxmlformats.org/officeDocument/2006/relationships/image" Target="../media/image1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https://sss.bnu.edu.cn/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tcct.amss.ac.cn/" TargetMode="External"/><Relationship Id="rId3" Type="http://schemas.openxmlformats.org/officeDocument/2006/relationships/theme" Target="../theme/theme3.xml"/><Relationship Id="rId21" Type="http://schemas.openxmlformats.org/officeDocument/2006/relationships/image" Target="../media/image10.jpeg"/><Relationship Id="rId7" Type="http://schemas.openxmlformats.org/officeDocument/2006/relationships/image" Target="../media/image3.png"/><Relationship Id="rId12" Type="http://schemas.openxmlformats.org/officeDocument/2006/relationships/hyperlink" Target="https://www.bjtu.edu.cn/" TargetMode="Externa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6" Type="http://schemas.openxmlformats.org/officeDocument/2006/relationships/hyperlink" Target="http://www.sesc.org.cn/htm/index.htm" TargetMode="External"/><Relationship Id="rId20" Type="http://schemas.openxmlformats.org/officeDocument/2006/relationships/hyperlink" Target="https://www.ecnu.edu.c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sst.edu.cn/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2.png"/><Relationship Id="rId5" Type="http://schemas.openxmlformats.org/officeDocument/2006/relationships/image" Target="../media/image2.png"/><Relationship Id="rId15" Type="http://schemas.openxmlformats.org/officeDocument/2006/relationships/image" Target="../media/image7.jpeg"/><Relationship Id="rId23" Type="http://schemas.openxmlformats.org/officeDocument/2006/relationships/image" Target="../media/image11.png"/><Relationship Id="rId10" Type="http://schemas.openxmlformats.org/officeDocument/2006/relationships/hyperlink" Target="http://iss.amss.cas.cn/" TargetMode="External"/><Relationship Id="rId19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4.jpeg"/><Relationship Id="rId14" Type="http://schemas.openxmlformats.org/officeDocument/2006/relationships/hyperlink" Target="https://www.tongji.edu.cn/" TargetMode="External"/><Relationship Id="rId22" Type="http://schemas.openxmlformats.org/officeDocument/2006/relationships/hyperlink" Target="https://www.nudt.edu.cn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A04FDD91-D92A-46C3-BCAB-BAE6C3016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7847" y="-106448"/>
            <a:ext cx="7999962" cy="7999962"/>
          </a:xfrm>
          <a:prstGeom prst="rect">
            <a:avLst/>
          </a:prstGeom>
        </p:spPr>
      </p:pic>
      <p:sp>
        <p:nvSpPr>
          <p:cNvPr id="14" name="íṡļidé">
            <a:extLst>
              <a:ext uri="{FF2B5EF4-FFF2-40B4-BE49-F238E27FC236}">
                <a16:creationId xmlns:a16="http://schemas.microsoft.com/office/drawing/2014/main" id="{47F20F76-93B8-4B9B-9D24-7A0C1A956283}"/>
              </a:ext>
            </a:extLst>
          </p:cNvPr>
          <p:cNvSpPr>
            <a:spLocks/>
          </p:cNvSpPr>
          <p:nvPr userDrawn="1"/>
        </p:nvSpPr>
        <p:spPr bwMode="auto">
          <a:xfrm>
            <a:off x="0" y="1730136"/>
            <a:ext cx="12202848" cy="5115459"/>
          </a:xfrm>
          <a:custGeom>
            <a:avLst/>
            <a:gdLst>
              <a:gd name="connsiteX0" fmla="*/ 0 w 12193588"/>
              <a:gd name="connsiteY0" fmla="*/ 0 h 5556496"/>
              <a:gd name="connsiteX1" fmla="*/ 12193588 w 12193588"/>
              <a:gd name="connsiteY1" fmla="*/ 0 h 5556496"/>
              <a:gd name="connsiteX2" fmla="*/ 0 w 12193588"/>
              <a:gd name="connsiteY2" fmla="*/ 4814851 h 5556496"/>
              <a:gd name="connsiteX3" fmla="*/ 0 w 12193588"/>
              <a:gd name="connsiteY3" fmla="*/ 0 h 555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8" h="5556496">
                <a:moveTo>
                  <a:pt x="0" y="0"/>
                </a:moveTo>
                <a:lnTo>
                  <a:pt x="12193588" y="0"/>
                </a:lnTo>
                <a:cubicBezTo>
                  <a:pt x="7206081" y="8345488"/>
                  <a:pt x="0" y="4814851"/>
                  <a:pt x="0" y="4814851"/>
                </a:cubicBezTo>
                <a:cubicBezTo>
                  <a:pt x="0" y="4814851"/>
                  <a:pt x="0" y="4814851"/>
                  <a:pt x="0" y="0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C9076B"/>
              </a:solidFill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C8D4187-2E8C-4B47-A4BF-182BFD1409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0207" y="385387"/>
            <a:ext cx="7373569" cy="482396"/>
            <a:chOff x="5920658" y="265048"/>
            <a:chExt cx="5823705" cy="381000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724AEE96-0A68-4825-AFA5-3FE026A3A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658" y="265048"/>
              <a:ext cx="80962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>
              <a:hlinkClick r:id="rId5" tooltip="2上海理工大学"/>
              <a:extLst>
                <a:ext uri="{FF2B5EF4-FFF2-40B4-BE49-F238E27FC236}">
                  <a16:creationId xmlns:a16="http://schemas.microsoft.com/office/drawing/2014/main" id="{DBEA99A4-C49B-445D-8A21-B4ABC904A8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461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">
              <a:hlinkClick r:id="rId7" tooltip="3北京师范大学系统科学学院"/>
              <a:extLst>
                <a:ext uri="{FF2B5EF4-FFF2-40B4-BE49-F238E27FC236}">
                  <a16:creationId xmlns:a16="http://schemas.microsoft.com/office/drawing/2014/main" id="{C541FCC2-AFC2-4F4E-8630-1774E744C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639" y="265048"/>
              <a:ext cx="37147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>
              <a:hlinkClick r:id="rId9" tooltip="4中国科学院数学与系统科学研究院"/>
              <a:extLst>
                <a:ext uri="{FF2B5EF4-FFF2-40B4-BE49-F238E27FC236}">
                  <a16:creationId xmlns:a16="http://schemas.microsoft.com/office/drawing/2014/main" id="{35656F78-8F47-4D24-81E5-E24A60CD40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292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>
              <a:hlinkClick r:id="rId11" tooltip="5北京交通大学"/>
              <a:extLst>
                <a:ext uri="{FF2B5EF4-FFF2-40B4-BE49-F238E27FC236}">
                  <a16:creationId xmlns:a16="http://schemas.microsoft.com/office/drawing/2014/main" id="{7E963D73-748E-4C9C-A6AD-1A07074514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3420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>
              <a:hlinkClick r:id="rId13" tooltip="6同济大学"/>
              <a:extLst>
                <a:ext uri="{FF2B5EF4-FFF2-40B4-BE49-F238E27FC236}">
                  <a16:creationId xmlns:a16="http://schemas.microsoft.com/office/drawing/2014/main" id="{056D687E-81B5-401B-9156-9CC37E599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1598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1">
              <a:hlinkClick r:id="rId15" tooltip="7中国系统工程学会"/>
              <a:extLst>
                <a:ext uri="{FF2B5EF4-FFF2-40B4-BE49-F238E27FC236}">
                  <a16:creationId xmlns:a16="http://schemas.microsoft.com/office/drawing/2014/main" id="{00ED906F-ACBC-473E-8A2A-C46469042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776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2">
              <a:hlinkClick r:id="rId17" tooltip="8中国自动化学会控制理论专业委员会"/>
              <a:extLst>
                <a:ext uri="{FF2B5EF4-FFF2-40B4-BE49-F238E27FC236}">
                  <a16:creationId xmlns:a16="http://schemas.microsoft.com/office/drawing/2014/main" id="{894165B2-9949-439D-B3F8-02885D5EB6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8904" y="265048"/>
              <a:ext cx="4381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3">
              <a:hlinkClick r:id="rId19" tooltip="9华东师范大学"/>
              <a:extLst>
                <a:ext uri="{FF2B5EF4-FFF2-40B4-BE49-F238E27FC236}">
                  <a16:creationId xmlns:a16="http://schemas.microsoft.com/office/drawing/2014/main" id="{D36CE8D4-ABAD-4234-8258-C73DCA095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4232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4">
              <a:hlinkClick r:id="rId21" tooltip="10国防科技大学"/>
              <a:extLst>
                <a:ext uri="{FF2B5EF4-FFF2-40B4-BE49-F238E27FC236}">
                  <a16:creationId xmlns:a16="http://schemas.microsoft.com/office/drawing/2014/main" id="{9028D912-9052-4CC3-BC4E-D872F67C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413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ïṥľïḋé">
            <a:extLst>
              <a:ext uri="{FF2B5EF4-FFF2-40B4-BE49-F238E27FC236}">
                <a16:creationId xmlns:a16="http://schemas.microsoft.com/office/drawing/2014/main" id="{A7CA2390-28ED-43E9-8059-0585A7082FFE}"/>
              </a:ext>
            </a:extLst>
          </p:cNvPr>
          <p:cNvSpPr>
            <a:spLocks/>
          </p:cNvSpPr>
          <p:nvPr userDrawn="1"/>
        </p:nvSpPr>
        <p:spPr bwMode="auto">
          <a:xfrm>
            <a:off x="-3410" y="5059849"/>
            <a:ext cx="9196243" cy="3189310"/>
          </a:xfrm>
          <a:custGeom>
            <a:avLst/>
            <a:gdLst>
              <a:gd name="T0" fmla="*/ 0 w 2263"/>
              <a:gd name="T1" fmla="*/ 460 h 784"/>
              <a:gd name="T2" fmla="*/ 2263 w 2263"/>
              <a:gd name="T3" fmla="*/ 0 h 784"/>
              <a:gd name="T4" fmla="*/ 0 w 2263"/>
              <a:gd name="T5" fmla="*/ 304 h 784"/>
              <a:gd name="T6" fmla="*/ 0 w 2263"/>
              <a:gd name="T7" fmla="*/ 46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3" h="784">
                <a:moveTo>
                  <a:pt x="0" y="460"/>
                </a:moveTo>
                <a:cubicBezTo>
                  <a:pt x="1457" y="784"/>
                  <a:pt x="2263" y="0"/>
                  <a:pt x="2263" y="0"/>
                </a:cubicBezTo>
                <a:cubicBezTo>
                  <a:pt x="1387" y="564"/>
                  <a:pt x="0" y="304"/>
                  <a:pt x="0" y="304"/>
                </a:cubicBezTo>
                <a:lnTo>
                  <a:pt x="0" y="460"/>
                </a:lnTo>
                <a:close/>
              </a:path>
            </a:pathLst>
          </a:custGeom>
          <a:solidFill>
            <a:srgbClr val="1C458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rgbClr val="C9076B"/>
              </a:solidFill>
            </a:endParaRPr>
          </a:p>
        </p:txBody>
      </p:sp>
      <p:sp>
        <p:nvSpPr>
          <p:cNvPr id="31" name="işľidê">
            <a:extLst>
              <a:ext uri="{FF2B5EF4-FFF2-40B4-BE49-F238E27FC236}">
                <a16:creationId xmlns:a16="http://schemas.microsoft.com/office/drawing/2014/main" id="{5FB52B6B-E159-4EA1-8816-878AC93301AC}"/>
              </a:ext>
            </a:extLst>
          </p:cNvPr>
          <p:cNvSpPr>
            <a:spLocks/>
          </p:cNvSpPr>
          <p:nvPr userDrawn="1"/>
        </p:nvSpPr>
        <p:spPr bwMode="auto">
          <a:xfrm>
            <a:off x="7146542" y="1797345"/>
            <a:ext cx="5056306" cy="4588702"/>
          </a:xfrm>
          <a:custGeom>
            <a:avLst/>
            <a:gdLst>
              <a:gd name="T0" fmla="*/ 1244 w 1244"/>
              <a:gd name="T1" fmla="*/ 0 h 1128"/>
              <a:gd name="T2" fmla="*/ 0 w 1244"/>
              <a:gd name="T3" fmla="*/ 1128 h 1128"/>
              <a:gd name="T4" fmla="*/ 1244 w 1244"/>
              <a:gd name="T5" fmla="*/ 200 h 1128"/>
              <a:gd name="T6" fmla="*/ 1244 w 1244"/>
              <a:gd name="T7" fmla="*/ 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4" h="1128">
                <a:moveTo>
                  <a:pt x="1244" y="0"/>
                </a:moveTo>
                <a:cubicBezTo>
                  <a:pt x="1244" y="0"/>
                  <a:pt x="649" y="868"/>
                  <a:pt x="0" y="1128"/>
                </a:cubicBezTo>
                <a:cubicBezTo>
                  <a:pt x="0" y="1128"/>
                  <a:pt x="809" y="880"/>
                  <a:pt x="1244" y="200"/>
                </a:cubicBezTo>
                <a:lnTo>
                  <a:pt x="1244" y="0"/>
                </a:lnTo>
                <a:close/>
              </a:path>
            </a:pathLst>
          </a:custGeom>
          <a:solidFill>
            <a:srgbClr val="BD374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rgbClr val="C9076B"/>
              </a:solidFill>
            </a:endParaRPr>
          </a:p>
        </p:txBody>
      </p:sp>
      <p:pic>
        <p:nvPicPr>
          <p:cNvPr id="59" name="图片 58">
            <a:extLst>
              <a:ext uri="{FF2B5EF4-FFF2-40B4-BE49-F238E27FC236}">
                <a16:creationId xmlns:a16="http://schemas.microsoft.com/office/drawing/2014/main" id="{A0274041-4546-49FD-859D-07A66DFAC8D7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-83120" y="-513886"/>
            <a:ext cx="2392279" cy="2392279"/>
          </a:xfrm>
          <a:prstGeom prst="rect">
            <a:avLst/>
          </a:prstGeom>
        </p:spPr>
      </p:pic>
      <p:pic>
        <p:nvPicPr>
          <p:cNvPr id="60" name="Picture 16">
            <a:hlinkClick r:id="rId24" tooltip="返回第六届中国系统科学大会首页"/>
            <a:extLst>
              <a:ext uri="{FF2B5EF4-FFF2-40B4-BE49-F238E27FC236}">
                <a16:creationId xmlns:a16="http://schemas.microsoft.com/office/drawing/2014/main" id="{DD170851-10AD-4797-BAD6-CBE2208635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551" y="6042782"/>
            <a:ext cx="2964732" cy="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C9076B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C9076B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C9076B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C9076B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31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A04FDD91-D92A-46C3-BCAB-BAE6C3016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7847" y="-106448"/>
            <a:ext cx="7999962" cy="7999962"/>
          </a:xfrm>
          <a:prstGeom prst="rect">
            <a:avLst/>
          </a:prstGeom>
        </p:spPr>
      </p:pic>
      <p:sp>
        <p:nvSpPr>
          <p:cNvPr id="14" name="íṡļidé">
            <a:extLst>
              <a:ext uri="{FF2B5EF4-FFF2-40B4-BE49-F238E27FC236}">
                <a16:creationId xmlns:a16="http://schemas.microsoft.com/office/drawing/2014/main" id="{47F20F76-93B8-4B9B-9D24-7A0C1A956283}"/>
              </a:ext>
            </a:extLst>
          </p:cNvPr>
          <p:cNvSpPr>
            <a:spLocks/>
          </p:cNvSpPr>
          <p:nvPr userDrawn="1"/>
        </p:nvSpPr>
        <p:spPr bwMode="auto">
          <a:xfrm>
            <a:off x="0" y="1742541"/>
            <a:ext cx="12083776" cy="5115459"/>
          </a:xfrm>
          <a:custGeom>
            <a:avLst/>
            <a:gdLst>
              <a:gd name="connsiteX0" fmla="*/ 0 w 12193588"/>
              <a:gd name="connsiteY0" fmla="*/ 0 h 5556496"/>
              <a:gd name="connsiteX1" fmla="*/ 12193588 w 12193588"/>
              <a:gd name="connsiteY1" fmla="*/ 0 h 5556496"/>
              <a:gd name="connsiteX2" fmla="*/ 0 w 12193588"/>
              <a:gd name="connsiteY2" fmla="*/ 4814851 h 5556496"/>
              <a:gd name="connsiteX3" fmla="*/ 0 w 12193588"/>
              <a:gd name="connsiteY3" fmla="*/ 0 h 555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8" h="5556496">
                <a:moveTo>
                  <a:pt x="0" y="0"/>
                </a:moveTo>
                <a:lnTo>
                  <a:pt x="12193588" y="0"/>
                </a:lnTo>
                <a:cubicBezTo>
                  <a:pt x="7206081" y="8345488"/>
                  <a:pt x="0" y="4814851"/>
                  <a:pt x="0" y="4814851"/>
                </a:cubicBezTo>
                <a:cubicBezTo>
                  <a:pt x="0" y="4814851"/>
                  <a:pt x="0" y="4814851"/>
                  <a:pt x="0" y="0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C9076B"/>
              </a:solidFill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C8D4187-2E8C-4B47-A4BF-182BFD1409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0207" y="385387"/>
            <a:ext cx="7373569" cy="482396"/>
            <a:chOff x="5920658" y="265048"/>
            <a:chExt cx="5823705" cy="381000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724AEE96-0A68-4825-AFA5-3FE026A3A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658" y="265048"/>
              <a:ext cx="80962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>
              <a:hlinkClick r:id="rId5" tooltip="2上海理工大学"/>
              <a:extLst>
                <a:ext uri="{FF2B5EF4-FFF2-40B4-BE49-F238E27FC236}">
                  <a16:creationId xmlns:a16="http://schemas.microsoft.com/office/drawing/2014/main" id="{DBEA99A4-C49B-445D-8A21-B4ABC904A8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461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">
              <a:hlinkClick r:id="rId7" tooltip="3北京师范大学系统科学学院"/>
              <a:extLst>
                <a:ext uri="{FF2B5EF4-FFF2-40B4-BE49-F238E27FC236}">
                  <a16:creationId xmlns:a16="http://schemas.microsoft.com/office/drawing/2014/main" id="{C541FCC2-AFC2-4F4E-8630-1774E744C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639" y="265048"/>
              <a:ext cx="37147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>
              <a:hlinkClick r:id="rId9" tooltip="4中国科学院数学与系统科学研究院"/>
              <a:extLst>
                <a:ext uri="{FF2B5EF4-FFF2-40B4-BE49-F238E27FC236}">
                  <a16:creationId xmlns:a16="http://schemas.microsoft.com/office/drawing/2014/main" id="{35656F78-8F47-4D24-81E5-E24A60CD40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292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>
              <a:hlinkClick r:id="rId11" tooltip="5北京交通大学"/>
              <a:extLst>
                <a:ext uri="{FF2B5EF4-FFF2-40B4-BE49-F238E27FC236}">
                  <a16:creationId xmlns:a16="http://schemas.microsoft.com/office/drawing/2014/main" id="{7E963D73-748E-4C9C-A6AD-1A07074514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3420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>
              <a:hlinkClick r:id="rId13" tooltip="6同济大学"/>
              <a:extLst>
                <a:ext uri="{FF2B5EF4-FFF2-40B4-BE49-F238E27FC236}">
                  <a16:creationId xmlns:a16="http://schemas.microsoft.com/office/drawing/2014/main" id="{056D687E-81B5-401B-9156-9CC37E599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1598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1">
              <a:hlinkClick r:id="rId15" tooltip="7中国系统工程学会"/>
              <a:extLst>
                <a:ext uri="{FF2B5EF4-FFF2-40B4-BE49-F238E27FC236}">
                  <a16:creationId xmlns:a16="http://schemas.microsoft.com/office/drawing/2014/main" id="{00ED906F-ACBC-473E-8A2A-C46469042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776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2">
              <a:hlinkClick r:id="rId17" tooltip="8中国自动化学会控制理论专业委员会"/>
              <a:extLst>
                <a:ext uri="{FF2B5EF4-FFF2-40B4-BE49-F238E27FC236}">
                  <a16:creationId xmlns:a16="http://schemas.microsoft.com/office/drawing/2014/main" id="{894165B2-9949-439D-B3F8-02885D5EB6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8904" y="265048"/>
              <a:ext cx="4381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3">
              <a:hlinkClick r:id="rId19" tooltip="9华东师范大学"/>
              <a:extLst>
                <a:ext uri="{FF2B5EF4-FFF2-40B4-BE49-F238E27FC236}">
                  <a16:creationId xmlns:a16="http://schemas.microsoft.com/office/drawing/2014/main" id="{D36CE8D4-ABAD-4234-8258-C73DCA095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4232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4">
              <a:hlinkClick r:id="rId21" tooltip="10国防科技大学"/>
              <a:extLst>
                <a:ext uri="{FF2B5EF4-FFF2-40B4-BE49-F238E27FC236}">
                  <a16:creationId xmlns:a16="http://schemas.microsoft.com/office/drawing/2014/main" id="{9028D912-9052-4CC3-BC4E-D872F67C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413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id="{A0274041-4546-49FD-859D-07A66DFAC8D7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-83120" y="-513886"/>
            <a:ext cx="2392279" cy="2392279"/>
          </a:xfrm>
          <a:prstGeom prst="rect">
            <a:avLst/>
          </a:prstGeom>
        </p:spPr>
      </p:pic>
      <p:pic>
        <p:nvPicPr>
          <p:cNvPr id="60" name="Picture 16">
            <a:hlinkClick r:id="rId24" tooltip="返回第六届中国系统科学大会首页"/>
            <a:extLst>
              <a:ext uri="{FF2B5EF4-FFF2-40B4-BE49-F238E27FC236}">
                <a16:creationId xmlns:a16="http://schemas.microsoft.com/office/drawing/2014/main" id="{DD170851-10AD-4797-BAD6-CBE2208635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551" y="6042782"/>
            <a:ext cx="2964732" cy="42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54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C9076B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C9076B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C9076B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C9076B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>
          <p15:clr>
            <a:srgbClr val="F26B43"/>
          </p15:clr>
        </p15:guide>
        <p15:guide id="2" pos="7257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31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A04FDD91-D92A-46C3-BCAB-BAE6C301675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77847" y="-106448"/>
            <a:ext cx="7999962" cy="7999962"/>
          </a:xfrm>
          <a:prstGeom prst="rect">
            <a:avLst/>
          </a:prstGeom>
        </p:spPr>
      </p:pic>
      <p:sp>
        <p:nvSpPr>
          <p:cNvPr id="14" name="íṡļidé">
            <a:extLst>
              <a:ext uri="{FF2B5EF4-FFF2-40B4-BE49-F238E27FC236}">
                <a16:creationId xmlns:a16="http://schemas.microsoft.com/office/drawing/2014/main" id="{47F20F76-93B8-4B9B-9D24-7A0C1A956283}"/>
              </a:ext>
            </a:extLst>
          </p:cNvPr>
          <p:cNvSpPr>
            <a:spLocks/>
          </p:cNvSpPr>
          <p:nvPr userDrawn="1"/>
        </p:nvSpPr>
        <p:spPr bwMode="auto">
          <a:xfrm>
            <a:off x="0" y="1742541"/>
            <a:ext cx="12083776" cy="5115459"/>
          </a:xfrm>
          <a:custGeom>
            <a:avLst/>
            <a:gdLst>
              <a:gd name="connsiteX0" fmla="*/ 0 w 12193588"/>
              <a:gd name="connsiteY0" fmla="*/ 0 h 5556496"/>
              <a:gd name="connsiteX1" fmla="*/ 12193588 w 12193588"/>
              <a:gd name="connsiteY1" fmla="*/ 0 h 5556496"/>
              <a:gd name="connsiteX2" fmla="*/ 0 w 12193588"/>
              <a:gd name="connsiteY2" fmla="*/ 4814851 h 5556496"/>
              <a:gd name="connsiteX3" fmla="*/ 0 w 12193588"/>
              <a:gd name="connsiteY3" fmla="*/ 0 h 555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8" h="5556496">
                <a:moveTo>
                  <a:pt x="0" y="0"/>
                </a:moveTo>
                <a:lnTo>
                  <a:pt x="12193588" y="0"/>
                </a:lnTo>
                <a:cubicBezTo>
                  <a:pt x="7206081" y="8345488"/>
                  <a:pt x="0" y="4814851"/>
                  <a:pt x="0" y="4814851"/>
                </a:cubicBezTo>
                <a:cubicBezTo>
                  <a:pt x="0" y="4814851"/>
                  <a:pt x="0" y="4814851"/>
                  <a:pt x="0" y="0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C9076B"/>
              </a:solidFill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C8D4187-2E8C-4B47-A4BF-182BFD1409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0207" y="385387"/>
            <a:ext cx="7373569" cy="482396"/>
            <a:chOff x="5920658" y="265048"/>
            <a:chExt cx="5823705" cy="381000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724AEE96-0A68-4825-AFA5-3FE026A3A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658" y="265048"/>
              <a:ext cx="80962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>
              <a:hlinkClick r:id="rId6" tooltip="2上海理工大学"/>
              <a:extLst>
                <a:ext uri="{FF2B5EF4-FFF2-40B4-BE49-F238E27FC236}">
                  <a16:creationId xmlns:a16="http://schemas.microsoft.com/office/drawing/2014/main" id="{DBEA99A4-C49B-445D-8A21-B4ABC904A8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461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">
              <a:hlinkClick r:id="rId8" tooltip="3北京师范大学系统科学学院"/>
              <a:extLst>
                <a:ext uri="{FF2B5EF4-FFF2-40B4-BE49-F238E27FC236}">
                  <a16:creationId xmlns:a16="http://schemas.microsoft.com/office/drawing/2014/main" id="{C541FCC2-AFC2-4F4E-8630-1774E744C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639" y="265048"/>
              <a:ext cx="37147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>
              <a:hlinkClick r:id="rId10" tooltip="4中国科学院数学与系统科学研究院"/>
              <a:extLst>
                <a:ext uri="{FF2B5EF4-FFF2-40B4-BE49-F238E27FC236}">
                  <a16:creationId xmlns:a16="http://schemas.microsoft.com/office/drawing/2014/main" id="{35656F78-8F47-4D24-81E5-E24A60CD40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292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>
              <a:hlinkClick r:id="rId12" tooltip="5北京交通大学"/>
              <a:extLst>
                <a:ext uri="{FF2B5EF4-FFF2-40B4-BE49-F238E27FC236}">
                  <a16:creationId xmlns:a16="http://schemas.microsoft.com/office/drawing/2014/main" id="{7E963D73-748E-4C9C-A6AD-1A07074514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3420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>
              <a:hlinkClick r:id="rId14" tooltip="6同济大学"/>
              <a:extLst>
                <a:ext uri="{FF2B5EF4-FFF2-40B4-BE49-F238E27FC236}">
                  <a16:creationId xmlns:a16="http://schemas.microsoft.com/office/drawing/2014/main" id="{056D687E-81B5-401B-9156-9CC37E599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1598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1">
              <a:hlinkClick r:id="rId16" tooltip="7中国系统工程学会"/>
              <a:extLst>
                <a:ext uri="{FF2B5EF4-FFF2-40B4-BE49-F238E27FC236}">
                  <a16:creationId xmlns:a16="http://schemas.microsoft.com/office/drawing/2014/main" id="{00ED906F-ACBC-473E-8A2A-C46469042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776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2">
              <a:hlinkClick r:id="rId18" tooltip="8中国自动化学会控制理论专业委员会"/>
              <a:extLst>
                <a:ext uri="{FF2B5EF4-FFF2-40B4-BE49-F238E27FC236}">
                  <a16:creationId xmlns:a16="http://schemas.microsoft.com/office/drawing/2014/main" id="{894165B2-9949-439D-B3F8-02885D5EB6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8904" y="265048"/>
              <a:ext cx="4381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3">
              <a:hlinkClick r:id="rId20" tooltip="9华东师范大学"/>
              <a:extLst>
                <a:ext uri="{FF2B5EF4-FFF2-40B4-BE49-F238E27FC236}">
                  <a16:creationId xmlns:a16="http://schemas.microsoft.com/office/drawing/2014/main" id="{D36CE8D4-ABAD-4234-8258-C73DCA095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4232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4">
              <a:hlinkClick r:id="rId22" tooltip="10国防科技大学"/>
              <a:extLst>
                <a:ext uri="{FF2B5EF4-FFF2-40B4-BE49-F238E27FC236}">
                  <a16:creationId xmlns:a16="http://schemas.microsoft.com/office/drawing/2014/main" id="{9028D912-9052-4CC3-BC4E-D872F67C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413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id="{A0274041-4546-49FD-859D-07A66DFAC8D7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-83120" y="-513886"/>
            <a:ext cx="2392279" cy="23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C9076B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C9076B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C9076B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C9076B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C9076B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>
          <p15:clr>
            <a:srgbClr val="F26B43"/>
          </p15:clr>
        </p15:guide>
        <p15:guide id="2" pos="7257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31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sesc.org.cn/htm/index.htm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s://www.usst.edu.cn/" TargetMode="External"/><Relationship Id="rId21" Type="http://schemas.openxmlformats.org/officeDocument/2006/relationships/image" Target="../media/image12.png"/><Relationship Id="rId7" Type="http://schemas.openxmlformats.org/officeDocument/2006/relationships/hyperlink" Target="http://iss.amss.cas.cn/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s://www.ecnu.edu.cn/" TargetMode="External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s://www.tongji.edu.cn/" TargetMode="External"/><Relationship Id="rId5" Type="http://schemas.openxmlformats.org/officeDocument/2006/relationships/hyperlink" Target="https://sss.bnu.edu.cn/" TargetMode="External"/><Relationship Id="rId15" Type="http://schemas.openxmlformats.org/officeDocument/2006/relationships/hyperlink" Target="http://tcct.amss.ac.cn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nudt.edu.cn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bjtu.edu.cn/" TargetMode="External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Slî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E139436-7683-4D27-9DB0-570683310FBC}"/>
              </a:ext>
            </a:extLst>
          </p:cNvPr>
          <p:cNvSpPr txBox="1"/>
          <p:nvPr/>
        </p:nvSpPr>
        <p:spPr>
          <a:xfrm>
            <a:off x="2136634" y="1939131"/>
            <a:ext cx="765457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/>
                <a:ea typeface="微软雅黑"/>
              </a:rPr>
              <a:t>第六届系统科学大会分组汇报</a:t>
            </a:r>
            <a:r>
              <a:rPr lang="en-US" altLang="zh-CN" sz="44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/>
                <a:ea typeface="微软雅黑"/>
              </a:rPr>
              <a:t>PPT</a:t>
            </a:r>
            <a:r>
              <a:rPr lang="zh-CN" altLang="en-US" sz="44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/>
                <a:ea typeface="微软雅黑"/>
              </a:rPr>
              <a:t>模板</a:t>
            </a:r>
          </a:p>
          <a:p>
            <a:endParaRPr lang="zh-CN" altLang="en-US" dirty="0">
              <a:solidFill>
                <a:srgbClr val="000000"/>
              </a:solidFill>
              <a:latin typeface="Arial"/>
              <a:ea typeface="微软雅黑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485319C-C026-49F0-8E20-3CCF183DD3FD}"/>
              </a:ext>
            </a:extLst>
          </p:cNvPr>
          <p:cNvSpPr/>
          <p:nvPr/>
        </p:nvSpPr>
        <p:spPr>
          <a:xfrm>
            <a:off x="3971855" y="4212477"/>
            <a:ext cx="361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rgbClr val="BD374B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汇报人：         时间： </a:t>
            </a:r>
            <a:r>
              <a:rPr lang="en-US" altLang="zh-CN" dirty="0">
                <a:solidFill>
                  <a:srgbClr val="BD374B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XX</a:t>
            </a:r>
            <a:r>
              <a:rPr lang="zh-CN" altLang="en-US" dirty="0">
                <a:solidFill>
                  <a:srgbClr val="BD374B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年</a:t>
            </a:r>
            <a:r>
              <a:rPr lang="en-US" altLang="zh-CN" dirty="0">
                <a:solidFill>
                  <a:srgbClr val="BD374B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XX</a:t>
            </a:r>
            <a:r>
              <a:rPr lang="zh-CN" altLang="en-US" dirty="0">
                <a:solidFill>
                  <a:srgbClr val="BD374B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451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"/>
          <p:cNvSpPr>
            <a:spLocks noChangeArrowheads="1"/>
          </p:cNvSpPr>
          <p:nvPr/>
        </p:nvSpPr>
        <p:spPr bwMode="auto">
          <a:xfrm>
            <a:off x="943421" y="2631830"/>
            <a:ext cx="10577067" cy="105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单击此处编辑您要的内容单击此处编辑您要的内容，建议您在展示时采用微软雅黑字体，本模版所有图形线条及其相应素材均可自由编辑、改色、替换。单击此处编辑您要的内容</a:t>
            </a: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sp>
        <p:nvSpPr>
          <p:cNvPr id="13" name="5"/>
          <p:cNvSpPr txBox="1">
            <a:spLocks noChangeArrowheads="1"/>
          </p:cNvSpPr>
          <p:nvPr/>
        </p:nvSpPr>
        <p:spPr bwMode="auto">
          <a:xfrm>
            <a:off x="783987" y="1456700"/>
            <a:ext cx="16324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单击编辑标题</a:t>
            </a:r>
            <a:endParaRPr lang="en-US" altLang="x-none" sz="2000" b="1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cxnSp>
        <p:nvCxnSpPr>
          <p:cNvPr id="14" name="直线连接符 13"/>
          <p:cNvCxnSpPr/>
          <p:nvPr/>
        </p:nvCxnSpPr>
        <p:spPr>
          <a:xfrm>
            <a:off x="7062867" y="3087974"/>
            <a:ext cx="28156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6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23393"/>
            <a:ext cx="485888" cy="2191407"/>
          </a:xfrm>
          <a:prstGeom prst="rect">
            <a:avLst/>
          </a:prstGeom>
          <a:solidFill>
            <a:srgbClr val="BD37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75037" y="17659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</a:p>
        </p:txBody>
      </p:sp>
      <p:sp>
        <p:nvSpPr>
          <p:cNvPr id="4" name="文本框 3"/>
          <p:cNvSpPr txBox="1"/>
          <p:nvPr/>
        </p:nvSpPr>
        <p:spPr>
          <a:xfrm rot="16200000">
            <a:off x="-232904" y="3279393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zh-CN" altLang="en-US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 rot="5400000">
            <a:off x="-326412" y="4050398"/>
            <a:ext cx="373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方正卡通简体" panose="03000509000000000000" charset="-122"/>
              </a:rPr>
              <a:t>Lorem ipsum dolor sit amet, consectetuer adipiscing elit.  </a:t>
            </a:r>
          </a:p>
        </p:txBody>
      </p:sp>
      <p:grpSp>
        <p:nvGrpSpPr>
          <p:cNvPr id="24" name="组 23"/>
          <p:cNvGrpSpPr/>
          <p:nvPr/>
        </p:nvGrpSpPr>
        <p:grpSpPr>
          <a:xfrm>
            <a:off x="5202620" y="1558113"/>
            <a:ext cx="3841582" cy="829602"/>
            <a:chOff x="4524703" y="1620773"/>
            <a:chExt cx="3841582" cy="829602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536525" y="1669635"/>
              <a:ext cx="697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kumimoji="1"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309038" y="1620773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2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输入章节一标题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309038" y="2081043"/>
              <a:ext cx="2831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Please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enter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your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text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here</a:t>
              </a:r>
              <a:endParaRPr kumimoji="1"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5214442" y="2641484"/>
            <a:ext cx="3841582" cy="829602"/>
            <a:chOff x="4524703" y="1620773"/>
            <a:chExt cx="3841582" cy="829602"/>
          </a:xfrm>
        </p:grpSpPr>
        <p:sp>
          <p:nvSpPr>
            <p:cNvPr id="26" name="矩形 2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536525" y="1669635"/>
              <a:ext cx="697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kumimoji="1"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309038" y="1620773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2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输入章节一标题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309038" y="2081043"/>
              <a:ext cx="2831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Please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enter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your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text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here</a:t>
              </a:r>
              <a:endParaRPr kumimoji="1"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5226264" y="3724855"/>
            <a:ext cx="3841582" cy="829602"/>
            <a:chOff x="4524703" y="1620773"/>
            <a:chExt cx="3841582" cy="829602"/>
          </a:xfrm>
        </p:grpSpPr>
        <p:sp>
          <p:nvSpPr>
            <p:cNvPr id="32" name="矩形 31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536525" y="1669635"/>
              <a:ext cx="697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kumimoji="1"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038" y="1620773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2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输入章节一标题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309038" y="2081043"/>
              <a:ext cx="2831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Please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enter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your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text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here</a:t>
              </a:r>
              <a:endParaRPr kumimoji="1"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5238086" y="4808227"/>
            <a:ext cx="3841582" cy="829602"/>
            <a:chOff x="4524703" y="1620773"/>
            <a:chExt cx="3841582" cy="829602"/>
          </a:xfrm>
        </p:grpSpPr>
        <p:sp>
          <p:nvSpPr>
            <p:cNvPr id="38" name="矩形 37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536525" y="1669635"/>
              <a:ext cx="697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kumimoji="1"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5309038" y="1620773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2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输入章节一标题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309038" y="2081043"/>
              <a:ext cx="2831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Please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enter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your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text</a:t>
              </a:r>
              <a:r>
                <a:rPr kumimoji="1" lang="zh-CN" alt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kumimoji="1" lang="en-US" altLang="zh-CN" dirty="0">
                  <a:solidFill>
                    <a:schemeClr val="bg1">
                      <a:lumMod val="50000"/>
                    </a:schemeClr>
                  </a:solidFill>
                </a:rPr>
                <a:t>here</a:t>
              </a:r>
              <a:endParaRPr kumimoji="1"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7E8911A3-B8A1-4ECF-9C43-EEDF8E752E76}"/>
              </a:ext>
            </a:extLst>
          </p:cNvPr>
          <p:cNvGrpSpPr>
            <a:grpSpLocks noChangeAspect="1"/>
          </p:cNvGrpSpPr>
          <p:nvPr/>
        </p:nvGrpSpPr>
        <p:grpSpPr>
          <a:xfrm>
            <a:off x="4710207" y="385387"/>
            <a:ext cx="7373569" cy="482396"/>
            <a:chOff x="5920658" y="265048"/>
            <a:chExt cx="5823705" cy="381000"/>
          </a:xfrm>
        </p:grpSpPr>
        <p:pic>
          <p:nvPicPr>
            <p:cNvPr id="68" name="Picture 2">
              <a:extLst>
                <a:ext uri="{FF2B5EF4-FFF2-40B4-BE49-F238E27FC236}">
                  <a16:creationId xmlns:a16="http://schemas.microsoft.com/office/drawing/2014/main" id="{FB70F155-4BF9-4313-938F-98F203A6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658" y="265048"/>
              <a:ext cx="80962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>
              <a:hlinkClick r:id="rId3" tooltip="2上海理工大学"/>
              <a:extLst>
                <a:ext uri="{FF2B5EF4-FFF2-40B4-BE49-F238E27FC236}">
                  <a16:creationId xmlns:a16="http://schemas.microsoft.com/office/drawing/2014/main" id="{47E8BF03-9137-448A-A1F2-C4EA07045F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461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7">
              <a:hlinkClick r:id="rId5" tooltip="3北京师范大学系统科学学院"/>
              <a:extLst>
                <a:ext uri="{FF2B5EF4-FFF2-40B4-BE49-F238E27FC236}">
                  <a16:creationId xmlns:a16="http://schemas.microsoft.com/office/drawing/2014/main" id="{E928DCF5-8821-4FC9-A925-DC4723CBDD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639" y="265048"/>
              <a:ext cx="371475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8">
              <a:hlinkClick r:id="rId7" tooltip="4中国科学院数学与系统科学研究院"/>
              <a:extLst>
                <a:ext uri="{FF2B5EF4-FFF2-40B4-BE49-F238E27FC236}">
                  <a16:creationId xmlns:a16="http://schemas.microsoft.com/office/drawing/2014/main" id="{6A16F97F-08AB-4C32-AB75-AB9163E909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292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9">
              <a:hlinkClick r:id="rId9" tooltip="5北京交通大学"/>
              <a:extLst>
                <a:ext uri="{FF2B5EF4-FFF2-40B4-BE49-F238E27FC236}">
                  <a16:creationId xmlns:a16="http://schemas.microsoft.com/office/drawing/2014/main" id="{862789D1-FBCA-4B27-AF18-540C2B4C8F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3420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0">
              <a:hlinkClick r:id="rId11" tooltip="6同济大学"/>
              <a:extLst>
                <a:ext uri="{FF2B5EF4-FFF2-40B4-BE49-F238E27FC236}">
                  <a16:creationId xmlns:a16="http://schemas.microsoft.com/office/drawing/2014/main" id="{B41AE932-C462-46DB-BC85-7FF5F6CD8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1598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1">
              <a:hlinkClick r:id="rId13" tooltip="7中国系统工程学会"/>
              <a:extLst>
                <a:ext uri="{FF2B5EF4-FFF2-40B4-BE49-F238E27FC236}">
                  <a16:creationId xmlns:a16="http://schemas.microsoft.com/office/drawing/2014/main" id="{B3E5A49C-719E-451F-A926-1CE48C8EDE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776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2">
              <a:hlinkClick r:id="rId15" tooltip="8中国自动化学会控制理论专业委员会"/>
              <a:extLst>
                <a:ext uri="{FF2B5EF4-FFF2-40B4-BE49-F238E27FC236}">
                  <a16:creationId xmlns:a16="http://schemas.microsoft.com/office/drawing/2014/main" id="{FAAFBCA4-DBE7-4FBD-9C18-FD478ED4A6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8904" y="265048"/>
              <a:ext cx="4381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13">
              <a:hlinkClick r:id="rId17" tooltip="9华东师范大学"/>
              <a:extLst>
                <a:ext uri="{FF2B5EF4-FFF2-40B4-BE49-F238E27FC236}">
                  <a16:creationId xmlns:a16="http://schemas.microsoft.com/office/drawing/2014/main" id="{72E924AF-B53D-4C99-A960-AC4C904F3C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4232" y="265048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14">
              <a:hlinkClick r:id="rId19" tooltip="10国防科技大学"/>
              <a:extLst>
                <a:ext uri="{FF2B5EF4-FFF2-40B4-BE49-F238E27FC236}">
                  <a16:creationId xmlns:a16="http://schemas.microsoft.com/office/drawing/2014/main" id="{271163C3-AC0A-4983-AC46-989389021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413" y="265048"/>
              <a:ext cx="3619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8" name="图片 77">
            <a:extLst>
              <a:ext uri="{FF2B5EF4-FFF2-40B4-BE49-F238E27FC236}">
                <a16:creationId xmlns:a16="http://schemas.microsoft.com/office/drawing/2014/main" id="{B28AB10A-8DDD-446F-AB32-F8DC3A1A552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-83120" y="-513886"/>
            <a:ext cx="2392279" cy="23922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0" y="2142975"/>
            <a:ext cx="4304715" cy="1584000"/>
          </a:xfrm>
          <a:prstGeom prst="rect">
            <a:avLst/>
          </a:prstGeom>
          <a:solidFill>
            <a:srgbClr val="B8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3200" dirty="0">
              <a:solidFill>
                <a:srgbClr val="BD374B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03597" y="2560478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第一部分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5030877" y="277822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6" name="TextBox 24"/>
          <p:cNvSpPr txBox="1"/>
          <p:nvPr/>
        </p:nvSpPr>
        <p:spPr>
          <a:xfrm>
            <a:off x="5030878" y="321477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5030879" y="368163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grpSp>
        <p:nvGrpSpPr>
          <p:cNvPr id="48" name="组合 6"/>
          <p:cNvGrpSpPr/>
          <p:nvPr/>
        </p:nvGrpSpPr>
        <p:grpSpPr>
          <a:xfrm>
            <a:off x="5030880" y="2005176"/>
            <a:ext cx="6254341" cy="584775"/>
            <a:chOff x="3773160" y="1247148"/>
            <a:chExt cx="4690755" cy="438581"/>
          </a:xfrm>
        </p:grpSpPr>
        <p:sp>
          <p:nvSpPr>
            <p:cNvPr id="49" name="TextBox 4"/>
            <p:cNvSpPr txBox="1"/>
            <p:nvPr/>
          </p:nvSpPr>
          <p:spPr>
            <a:xfrm>
              <a:off x="3773160" y="1247148"/>
              <a:ext cx="1396055" cy="438581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PART</a:t>
              </a:r>
              <a:r>
                <a:rPr lang="zh-CN" altLang="en-US" sz="3200" b="1" dirty="0">
                  <a:solidFill>
                    <a:srgbClr val="B8374A"/>
                  </a:solidFill>
                  <a:latin typeface="+mn-ea"/>
                </a:rPr>
                <a:t>  </a:t>
              </a:r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01</a:t>
              </a:r>
              <a:endParaRPr lang="zh-CN" altLang="en-US" sz="3200" b="1" dirty="0">
                <a:solidFill>
                  <a:srgbClr val="B8374A"/>
                </a:solidFill>
                <a:latin typeface="+mn-ea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442903" y="1247148"/>
              <a:ext cx="3021012" cy="4385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Han Sans CN" charset="-122"/>
                  <a:ea typeface="Source Han Sans CN" charset="-122"/>
                  <a:cs typeface="Source Han Sans CN" charset="-122"/>
                </a:rPr>
                <a:t>输入</a:t>
              </a:r>
              <a:r>
                <a:rPr lang="zh-CN" altLang="en-US" sz="32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Han Sans CN" charset="-122"/>
                  <a:ea typeface="Source Han Sans CN" charset="-122"/>
                  <a:cs typeface="Source Han Sans CN" charset="-122"/>
                </a:rPr>
                <a:t>章节一标题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4403189" y="2142975"/>
            <a:ext cx="407963" cy="1584000"/>
          </a:xfrm>
          <a:prstGeom prst="rect">
            <a:avLst/>
          </a:prstGeom>
          <a:solidFill>
            <a:srgbClr val="8E2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dirty="0">
              <a:latin typeface="+mn-ea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7860806" y="282356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4" name="TextBox 24"/>
          <p:cNvSpPr txBox="1"/>
          <p:nvPr/>
        </p:nvSpPr>
        <p:spPr>
          <a:xfrm>
            <a:off x="7860806" y="3260119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5" name="TextBox 25"/>
          <p:cNvSpPr txBox="1"/>
          <p:nvPr/>
        </p:nvSpPr>
        <p:spPr>
          <a:xfrm>
            <a:off x="7860807" y="372697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"/>
          <p:cNvSpPr>
            <a:spLocks noChangeArrowheads="1"/>
          </p:cNvSpPr>
          <p:nvPr/>
        </p:nvSpPr>
        <p:spPr bwMode="auto">
          <a:xfrm>
            <a:off x="943421" y="2631830"/>
            <a:ext cx="7669005" cy="131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单击此处编辑您要的内容单击此处编辑您要的内容，建议您在展示时采用微软雅黑字体，本模版所有图形线条及其相应素材均可自由编辑、改色、替换。单击此处编辑您要的内容</a:t>
            </a: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sp>
        <p:nvSpPr>
          <p:cNvPr id="13" name="5"/>
          <p:cNvSpPr txBox="1">
            <a:spLocks noChangeArrowheads="1"/>
          </p:cNvSpPr>
          <p:nvPr/>
        </p:nvSpPr>
        <p:spPr bwMode="auto">
          <a:xfrm>
            <a:off x="783987" y="1456700"/>
            <a:ext cx="16324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单击编辑标题</a:t>
            </a:r>
            <a:endParaRPr lang="en-US" altLang="x-none" sz="2000" b="1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cxnSp>
        <p:nvCxnSpPr>
          <p:cNvPr id="14" name="直线连接符 13"/>
          <p:cNvCxnSpPr/>
          <p:nvPr/>
        </p:nvCxnSpPr>
        <p:spPr>
          <a:xfrm>
            <a:off x="7062867" y="3087974"/>
            <a:ext cx="28156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0" y="1655295"/>
            <a:ext cx="4304715" cy="1584000"/>
          </a:xfrm>
          <a:prstGeom prst="rect">
            <a:avLst/>
          </a:prstGeom>
          <a:solidFill>
            <a:srgbClr val="B8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3200" dirty="0">
              <a:solidFill>
                <a:srgbClr val="BD374B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03597" y="2072798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第二部分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5030877" y="229054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6" name="TextBox 24"/>
          <p:cNvSpPr txBox="1"/>
          <p:nvPr/>
        </p:nvSpPr>
        <p:spPr>
          <a:xfrm>
            <a:off x="5030878" y="27270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5030879" y="319395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grpSp>
        <p:nvGrpSpPr>
          <p:cNvPr id="48" name="组合 6"/>
          <p:cNvGrpSpPr/>
          <p:nvPr/>
        </p:nvGrpSpPr>
        <p:grpSpPr>
          <a:xfrm>
            <a:off x="5030880" y="1517496"/>
            <a:ext cx="6254341" cy="584775"/>
            <a:chOff x="3773160" y="1247148"/>
            <a:chExt cx="4690755" cy="438581"/>
          </a:xfrm>
        </p:grpSpPr>
        <p:sp>
          <p:nvSpPr>
            <p:cNvPr id="49" name="TextBox 4"/>
            <p:cNvSpPr txBox="1"/>
            <p:nvPr/>
          </p:nvSpPr>
          <p:spPr>
            <a:xfrm>
              <a:off x="3773160" y="1247148"/>
              <a:ext cx="1396055" cy="438581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PART</a:t>
              </a:r>
              <a:r>
                <a:rPr lang="zh-CN" altLang="en-US" sz="3200" b="1" dirty="0">
                  <a:solidFill>
                    <a:srgbClr val="B8374A"/>
                  </a:solidFill>
                  <a:latin typeface="+mn-ea"/>
                </a:rPr>
                <a:t>  </a:t>
              </a:r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02</a:t>
              </a:r>
              <a:endParaRPr lang="zh-CN" altLang="en-US" sz="3200" b="1" dirty="0">
                <a:solidFill>
                  <a:srgbClr val="B8374A"/>
                </a:solidFill>
                <a:latin typeface="+mn-ea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442903" y="1247148"/>
              <a:ext cx="3021012" cy="4385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Han Sans CN" charset="-122"/>
                  <a:ea typeface="Source Han Sans CN" charset="-122"/>
                  <a:cs typeface="Source Han Sans CN" charset="-122"/>
                </a:rPr>
                <a:t>输入章节二标题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4403189" y="1655295"/>
            <a:ext cx="407963" cy="1584000"/>
          </a:xfrm>
          <a:prstGeom prst="rect">
            <a:avLst/>
          </a:prstGeom>
          <a:solidFill>
            <a:srgbClr val="8E2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dirty="0">
              <a:latin typeface="+mn-ea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7860806" y="233588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4" name="TextBox 24"/>
          <p:cNvSpPr txBox="1"/>
          <p:nvPr/>
        </p:nvSpPr>
        <p:spPr>
          <a:xfrm>
            <a:off x="7860806" y="2772439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5" name="TextBox 25"/>
          <p:cNvSpPr txBox="1"/>
          <p:nvPr/>
        </p:nvSpPr>
        <p:spPr>
          <a:xfrm>
            <a:off x="7860807" y="32392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"/>
          <p:cNvSpPr>
            <a:spLocks noChangeArrowheads="1"/>
          </p:cNvSpPr>
          <p:nvPr/>
        </p:nvSpPr>
        <p:spPr bwMode="auto">
          <a:xfrm>
            <a:off x="943421" y="2631830"/>
            <a:ext cx="10287287" cy="105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单击此处编辑您要的内容单击此处编辑您要的内容，建议您在展示时采用微软雅黑字体，本模版所有图形线条及其相应素材均可自由编辑、改色、替换。单击此处编辑您要的内容</a:t>
            </a: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sp>
        <p:nvSpPr>
          <p:cNvPr id="13" name="5"/>
          <p:cNvSpPr txBox="1">
            <a:spLocks noChangeArrowheads="1"/>
          </p:cNvSpPr>
          <p:nvPr/>
        </p:nvSpPr>
        <p:spPr bwMode="auto">
          <a:xfrm>
            <a:off x="783987" y="1456700"/>
            <a:ext cx="16324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单击编辑标题</a:t>
            </a:r>
            <a:endParaRPr lang="en-US" altLang="x-none" sz="2000" b="1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cxnSp>
        <p:nvCxnSpPr>
          <p:cNvPr id="14" name="直线连接符 13"/>
          <p:cNvCxnSpPr/>
          <p:nvPr/>
        </p:nvCxnSpPr>
        <p:spPr>
          <a:xfrm>
            <a:off x="7062867" y="3087974"/>
            <a:ext cx="28156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0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0" y="1655295"/>
            <a:ext cx="4304715" cy="1584000"/>
          </a:xfrm>
          <a:prstGeom prst="rect">
            <a:avLst/>
          </a:prstGeom>
          <a:solidFill>
            <a:srgbClr val="B8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3200" dirty="0">
              <a:solidFill>
                <a:srgbClr val="BD374B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03597" y="2072798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第三部分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5030877" y="229054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6" name="TextBox 24"/>
          <p:cNvSpPr txBox="1"/>
          <p:nvPr/>
        </p:nvSpPr>
        <p:spPr>
          <a:xfrm>
            <a:off x="5030878" y="27270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5030879" y="319395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grpSp>
        <p:nvGrpSpPr>
          <p:cNvPr id="48" name="组合 6"/>
          <p:cNvGrpSpPr/>
          <p:nvPr/>
        </p:nvGrpSpPr>
        <p:grpSpPr>
          <a:xfrm>
            <a:off x="5030880" y="1517496"/>
            <a:ext cx="6254341" cy="584775"/>
            <a:chOff x="3773160" y="1247148"/>
            <a:chExt cx="4690755" cy="438581"/>
          </a:xfrm>
        </p:grpSpPr>
        <p:sp>
          <p:nvSpPr>
            <p:cNvPr id="49" name="TextBox 4"/>
            <p:cNvSpPr txBox="1"/>
            <p:nvPr/>
          </p:nvSpPr>
          <p:spPr>
            <a:xfrm>
              <a:off x="3773160" y="1247148"/>
              <a:ext cx="1515655" cy="438581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PART</a:t>
              </a:r>
              <a:r>
                <a:rPr lang="zh-CN" altLang="en-US" sz="3200" b="1" dirty="0">
                  <a:solidFill>
                    <a:srgbClr val="B8374A"/>
                  </a:solidFill>
                  <a:latin typeface="+mn-ea"/>
                </a:rPr>
                <a:t>  </a:t>
              </a:r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03</a:t>
              </a:r>
              <a:endParaRPr lang="zh-CN" altLang="en-US" sz="3200" b="1" dirty="0">
                <a:solidFill>
                  <a:srgbClr val="B8374A"/>
                </a:solidFill>
                <a:latin typeface="+mn-ea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442903" y="1247148"/>
              <a:ext cx="3021012" cy="4385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Han Sans CN" charset="-122"/>
                  <a:ea typeface="Source Han Sans CN" charset="-122"/>
                  <a:cs typeface="Source Han Sans CN" charset="-122"/>
                </a:rPr>
                <a:t>输入章节三标题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4403189" y="1655295"/>
            <a:ext cx="407963" cy="1584000"/>
          </a:xfrm>
          <a:prstGeom prst="rect">
            <a:avLst/>
          </a:prstGeom>
          <a:solidFill>
            <a:srgbClr val="8E2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dirty="0">
              <a:latin typeface="+mn-ea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7860806" y="233588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4" name="TextBox 24"/>
          <p:cNvSpPr txBox="1"/>
          <p:nvPr/>
        </p:nvSpPr>
        <p:spPr>
          <a:xfrm>
            <a:off x="7860806" y="2772439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5" name="TextBox 25"/>
          <p:cNvSpPr txBox="1"/>
          <p:nvPr/>
        </p:nvSpPr>
        <p:spPr>
          <a:xfrm>
            <a:off x="7860807" y="32392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345696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"/>
          <p:cNvSpPr>
            <a:spLocks noChangeArrowheads="1"/>
          </p:cNvSpPr>
          <p:nvPr/>
        </p:nvSpPr>
        <p:spPr bwMode="auto">
          <a:xfrm>
            <a:off x="943421" y="2631830"/>
            <a:ext cx="10577067" cy="105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单击此处编辑您要的内容单击此处编辑您要的内容，建议您在展示时采用微软雅黑字体，本模版所有图形线条及其相应素材均可自由编辑、改色、替换。单击此处编辑您要的内容</a:t>
            </a: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x-none" sz="1400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sp>
        <p:nvSpPr>
          <p:cNvPr id="13" name="5"/>
          <p:cNvSpPr txBox="1">
            <a:spLocks noChangeArrowheads="1"/>
          </p:cNvSpPr>
          <p:nvPr/>
        </p:nvSpPr>
        <p:spPr bwMode="auto">
          <a:xfrm>
            <a:off x="783987" y="1456700"/>
            <a:ext cx="16324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ource Han Sans CN" charset="-122"/>
                <a:ea typeface="Source Han Sans CN" charset="-122"/>
                <a:cs typeface="Source Han Sans CN" charset="-122"/>
                <a:sym typeface="Arial" panose="020B0604020202020204" pitchFamily="34" charset="0"/>
              </a:rPr>
              <a:t>单击编辑标题</a:t>
            </a:r>
            <a:endParaRPr lang="en-US" altLang="x-none" sz="2000" b="1" dirty="0">
              <a:solidFill>
                <a:schemeClr val="tx1">
                  <a:lumMod val="85000"/>
                  <a:lumOff val="15000"/>
                </a:schemeClr>
              </a:solidFill>
              <a:latin typeface="Source Han Sans CN" charset="-122"/>
              <a:ea typeface="Source Han Sans CN" charset="-122"/>
              <a:cs typeface="Source Han Sans CN" charset="-122"/>
              <a:sym typeface="Arial" panose="020B0604020202020204" pitchFamily="34" charset="0"/>
            </a:endParaRPr>
          </a:p>
        </p:txBody>
      </p:sp>
      <p:cxnSp>
        <p:nvCxnSpPr>
          <p:cNvPr id="14" name="直线连接符 13"/>
          <p:cNvCxnSpPr/>
          <p:nvPr/>
        </p:nvCxnSpPr>
        <p:spPr>
          <a:xfrm>
            <a:off x="7062867" y="3087974"/>
            <a:ext cx="28156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01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0" y="1655295"/>
            <a:ext cx="4304715" cy="1584000"/>
          </a:xfrm>
          <a:prstGeom prst="rect">
            <a:avLst/>
          </a:prstGeom>
          <a:solidFill>
            <a:srgbClr val="B8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3200" dirty="0">
              <a:solidFill>
                <a:srgbClr val="BD374B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03597" y="2072798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第四部分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5030877" y="229054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6" name="TextBox 24"/>
          <p:cNvSpPr txBox="1"/>
          <p:nvPr/>
        </p:nvSpPr>
        <p:spPr>
          <a:xfrm>
            <a:off x="5030878" y="27270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5030879" y="3193951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grpSp>
        <p:nvGrpSpPr>
          <p:cNvPr id="48" name="组合 6"/>
          <p:cNvGrpSpPr/>
          <p:nvPr/>
        </p:nvGrpSpPr>
        <p:grpSpPr>
          <a:xfrm>
            <a:off x="5030880" y="1517496"/>
            <a:ext cx="6254341" cy="584775"/>
            <a:chOff x="3773160" y="1247148"/>
            <a:chExt cx="4690755" cy="438581"/>
          </a:xfrm>
        </p:grpSpPr>
        <p:sp>
          <p:nvSpPr>
            <p:cNvPr id="49" name="TextBox 4"/>
            <p:cNvSpPr txBox="1"/>
            <p:nvPr/>
          </p:nvSpPr>
          <p:spPr>
            <a:xfrm>
              <a:off x="3773160" y="1247148"/>
              <a:ext cx="1515655" cy="438581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PART</a:t>
              </a:r>
              <a:r>
                <a:rPr lang="zh-CN" altLang="en-US" sz="3200" b="1" dirty="0">
                  <a:solidFill>
                    <a:srgbClr val="B8374A"/>
                  </a:solidFill>
                  <a:latin typeface="+mn-ea"/>
                </a:rPr>
                <a:t>  </a:t>
              </a:r>
              <a:r>
                <a:rPr lang="en-US" altLang="zh-CN" sz="3200" b="1" dirty="0">
                  <a:solidFill>
                    <a:srgbClr val="B8374A"/>
                  </a:solidFill>
                  <a:latin typeface="+mn-ea"/>
                </a:rPr>
                <a:t>04</a:t>
              </a:r>
              <a:endParaRPr lang="zh-CN" altLang="en-US" sz="3200" b="1" dirty="0">
                <a:solidFill>
                  <a:srgbClr val="B8374A"/>
                </a:solidFill>
                <a:latin typeface="+mn-ea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442903" y="1247148"/>
              <a:ext cx="3021012" cy="4385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Han Sans CN" charset="-122"/>
                  <a:ea typeface="Source Han Sans CN" charset="-122"/>
                  <a:cs typeface="Source Han Sans CN" charset="-122"/>
                </a:rPr>
                <a:t>输入章节四标题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4403189" y="1655295"/>
            <a:ext cx="407963" cy="1584000"/>
          </a:xfrm>
          <a:prstGeom prst="rect">
            <a:avLst/>
          </a:prstGeom>
          <a:solidFill>
            <a:srgbClr val="8E2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dirty="0">
              <a:latin typeface="+mn-ea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7860806" y="233588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4" name="TextBox 24"/>
          <p:cNvSpPr txBox="1"/>
          <p:nvPr/>
        </p:nvSpPr>
        <p:spPr>
          <a:xfrm>
            <a:off x="7860806" y="2772439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  <p:sp>
        <p:nvSpPr>
          <p:cNvPr id="55" name="TextBox 25"/>
          <p:cNvSpPr txBox="1"/>
          <p:nvPr/>
        </p:nvSpPr>
        <p:spPr>
          <a:xfrm>
            <a:off x="7860807" y="3239295"/>
            <a:ext cx="2383986" cy="3796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327138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225bf695-daa2-4759-97b7-6398e4bba18c"/>
  <p:tag name="THINKCELLUNDODONOTDELETE" val="0"/>
  <p:tag name="ISLIDE.TEMPLATE" val="#4775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heme/theme1.xml><?xml version="1.0" encoding="utf-8"?>
<a:theme xmlns:a="http://schemas.openxmlformats.org/drawingml/2006/main" name="usstbs">
  <a:themeElements>
    <a:clrScheme name="浦银安盛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0561F"/>
      </a:accent1>
      <a:accent2>
        <a:srgbClr val="39988E"/>
      </a:accent2>
      <a:accent3>
        <a:srgbClr val="ACD242"/>
      </a:accent3>
      <a:accent4>
        <a:srgbClr val="B3C8A0"/>
      </a:accent4>
      <a:accent5>
        <a:srgbClr val="909090"/>
      </a:accent5>
      <a:accent6>
        <a:srgbClr val="BFBFBF"/>
      </a:accent6>
      <a:hlink>
        <a:srgbClr val="B40005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1_usstbs">
  <a:themeElements>
    <a:clrScheme name="浦银安盛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0561F"/>
      </a:accent1>
      <a:accent2>
        <a:srgbClr val="39988E"/>
      </a:accent2>
      <a:accent3>
        <a:srgbClr val="ACD242"/>
      </a:accent3>
      <a:accent4>
        <a:srgbClr val="B3C8A0"/>
      </a:accent4>
      <a:accent5>
        <a:srgbClr val="909090"/>
      </a:accent5>
      <a:accent6>
        <a:srgbClr val="BFBFBF"/>
      </a:accent6>
      <a:hlink>
        <a:srgbClr val="B40005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3.xml><?xml version="1.0" encoding="utf-8"?>
<a:theme xmlns:a="http://schemas.openxmlformats.org/drawingml/2006/main" name="2_usstbs">
  <a:themeElements>
    <a:clrScheme name="浦银安盛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0561F"/>
      </a:accent1>
      <a:accent2>
        <a:srgbClr val="39988E"/>
      </a:accent2>
      <a:accent3>
        <a:srgbClr val="ACD242"/>
      </a:accent3>
      <a:accent4>
        <a:srgbClr val="B3C8A0"/>
      </a:accent4>
      <a:accent5>
        <a:srgbClr val="909090"/>
      </a:accent5>
      <a:accent6>
        <a:srgbClr val="BFBFBF"/>
      </a:accent6>
      <a:hlink>
        <a:srgbClr val="B40005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562</Words>
  <Application>Microsoft Office PowerPoint</Application>
  <PresentationFormat>宽屏</PresentationFormat>
  <Paragraphs>62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Source Han Sans CN</vt:lpstr>
      <vt:lpstr>等线</vt:lpstr>
      <vt:lpstr>方正卡通简体</vt:lpstr>
      <vt:lpstr>迷你简菱心</vt:lpstr>
      <vt:lpstr>宋体</vt:lpstr>
      <vt:lpstr>微软雅黑</vt:lpstr>
      <vt:lpstr>Arial</vt:lpstr>
      <vt:lpstr>Calibri</vt:lpstr>
      <vt:lpstr>Wingdings</vt:lpstr>
      <vt:lpstr>usstbs</vt:lpstr>
      <vt:lpstr>1_usstbs</vt:lpstr>
      <vt:lpstr>2_usstbs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2020-10-18T14:44:47Z</dcterms:created>
  <dcterms:modified xsi:type="dcterms:W3CDTF">2022-11-04T06:25:01Z</dcterms:modified>
</cp:coreProperties>
</file>